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sldIdLst>
    <p:sldId id="274" r:id="rId3"/>
    <p:sldId id="275" r:id="rId4"/>
    <p:sldId id="257" r:id="rId5"/>
    <p:sldId id="258" r:id="rId6"/>
    <p:sldId id="259" r:id="rId7"/>
    <p:sldId id="260" r:id="rId8"/>
    <p:sldId id="261" r:id="rId9"/>
    <p:sldId id="262" r:id="rId10"/>
    <p:sldId id="264" r:id="rId11"/>
    <p:sldId id="27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43" autoAdjust="0"/>
    <p:restoredTop sz="94660"/>
  </p:normalViewPr>
  <p:slideViewPr>
    <p:cSldViewPr snapToGrid="0">
      <p:cViewPr varScale="1">
        <p:scale>
          <a:sx n="93" d="100"/>
          <a:sy n="93" d="100"/>
        </p:scale>
        <p:origin x="102" y="6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32381142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406459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2554168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1262935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1891473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796367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3641602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1489310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2413712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238839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211634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3102550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3984097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1620618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A5DAD-D530-4B85-BBC7-EE91FEF52D87}" type="slidenum">
              <a:rPr lang="en-GB" smtClean="0"/>
              <a:pPr/>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1913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334799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A5DAD-D530-4B85-BBC7-EE91FEF52D87}"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41378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2061977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2023688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395007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19679358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324684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2A5DAD-D530-4B85-BBC7-EE91FEF52D87}" type="slidenum">
              <a:rPr lang="en-GB" smtClean="0"/>
              <a:pPr/>
              <a:t>‹#›</a:t>
            </a:fld>
            <a:endParaRPr lang="en-GB"/>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37489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336441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303120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9" name="Date Placeholder 8"/>
          <p:cNvSpPr>
            <a:spLocks noGrp="1"/>
          </p:cNvSpPr>
          <p:nvPr>
            <p:ph type="dt" sz="half" idx="10"/>
          </p:nvPr>
        </p:nvSpPr>
        <p:spPr/>
        <p:txBody>
          <a:bodyPr/>
          <a:lstStyle/>
          <a:p>
            <a:fld id="{4CDC8B48-C2F5-4591-9A59-E54E68171795}" type="datetimeFigureOut">
              <a:rPr lang="en-GB" smtClean="0"/>
              <a:pPr/>
              <a:t>25/07/2024</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213962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CDC8B48-C2F5-4591-9A59-E54E68171795}" type="datetimeFigureOut">
              <a:rPr lang="en-GB" smtClean="0"/>
              <a:pPr/>
              <a:t>25/07/2024</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0D2A5DAD-D530-4B85-BBC7-EE91FEF52D87}" type="slidenum">
              <a:rPr lang="en-GB" smtClean="0"/>
              <a:pPr/>
              <a:t>‹#›</a:t>
            </a:fld>
            <a:endParaRPr lang="en-GB"/>
          </a:p>
        </p:txBody>
      </p:sp>
    </p:spTree>
    <p:extLst>
      <p:ext uri="{BB962C8B-B14F-4D97-AF65-F5344CB8AC3E}">
        <p14:creationId xmlns:p14="http://schemas.microsoft.com/office/powerpoint/2010/main" val="149322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CDC8B48-C2F5-4591-9A59-E54E68171795}" type="datetimeFigureOut">
              <a:rPr lang="en-GB" smtClean="0"/>
              <a:pPr/>
              <a:t>25/07/2024</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D2A5DAD-D530-4B85-BBC7-EE91FEF52D87}" type="slidenum">
              <a:rPr lang="en-GB" smtClean="0"/>
              <a:pPr/>
              <a:t>‹#›</a:t>
            </a:fld>
            <a:endParaRPr lang="en-GB"/>
          </a:p>
        </p:txBody>
      </p:sp>
    </p:spTree>
    <p:extLst>
      <p:ext uri="{BB962C8B-B14F-4D97-AF65-F5344CB8AC3E}">
        <p14:creationId xmlns:p14="http://schemas.microsoft.com/office/powerpoint/2010/main" val="27413612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DC8B48-C2F5-4591-9A59-E54E68171795}" type="datetimeFigureOut">
              <a:rPr lang="en-GB" smtClean="0"/>
              <a:pPr/>
              <a:t>25/07/2024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D2A5DAD-D530-4B85-BBC7-EE91FEF52D87}" type="slidenum">
              <a:rPr lang="en-GB" smtClean="0"/>
              <a:pPr/>
              <a:t>‹#›</a:t>
            </a:fld>
            <a:endParaRPr lang="en-GB"/>
          </a:p>
        </p:txBody>
      </p:sp>
    </p:spTree>
    <p:extLst>
      <p:ext uri="{BB962C8B-B14F-4D97-AF65-F5344CB8AC3E}">
        <p14:creationId xmlns:p14="http://schemas.microsoft.com/office/powerpoint/2010/main" val="34848731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g"/><Relationship Id="rId7" Type="http://schemas.openxmlformats.org/officeDocument/2006/relationships/image" Target="../media/image51.jp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jp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eg"/><Relationship Id="rId7" Type="http://schemas.openxmlformats.org/officeDocument/2006/relationships/image" Target="../media/image13.sv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image" Target="../media/image27.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9.png"/><Relationship Id="rId7" Type="http://schemas.openxmlformats.org/officeDocument/2006/relationships/image" Target="../media/image2.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1.png"/><Relationship Id="rId4" Type="http://schemas.openxmlformats.org/officeDocument/2006/relationships/image" Target="../media/image30.jpe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1.png"/><Relationship Id="rId5" Type="http://schemas.openxmlformats.org/officeDocument/2006/relationships/image" Target="../media/image38.jpeg"/><Relationship Id="rId10" Type="http://schemas.openxmlformats.org/officeDocument/2006/relationships/image" Target="../media/image13.svg"/><Relationship Id="rId4" Type="http://schemas.openxmlformats.org/officeDocument/2006/relationships/image" Target="../media/image37.jpe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jpeg"/><Relationship Id="rId7" Type="http://schemas.openxmlformats.org/officeDocument/2006/relationships/image" Target="../media/image46.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1.png"/><Relationship Id="rId4" Type="http://schemas.openxmlformats.org/officeDocument/2006/relationships/image" Target="../media/image43.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EEE6645-F1A7-DEEE-64C9-8F63F5EC1642}"/>
              </a:ext>
            </a:extLst>
          </p:cNvPr>
          <p:cNvSpPr>
            <a:spLocks noGrp="1"/>
          </p:cNvSpPr>
          <p:nvPr>
            <p:ph idx="1"/>
          </p:nvPr>
        </p:nvSpPr>
        <p:spPr>
          <a:xfrm>
            <a:off x="2231136" y="2638045"/>
            <a:ext cx="8113013" cy="790956"/>
          </a:xfrm>
        </p:spPr>
        <p:txBody>
          <a:bodyPr>
            <a:noAutofit/>
          </a:bodyPr>
          <a:lstStyle/>
          <a:p>
            <a:pPr marL="0" indent="0">
              <a:buNone/>
            </a:pPr>
            <a:r>
              <a:rPr lang="tr-TR" sz="4000" dirty="0"/>
              <a:t>HEALTHY FOODS </a:t>
            </a:r>
            <a:r>
              <a:rPr lang="tr-TR" sz="4000" dirty="0" err="1"/>
              <a:t>and</a:t>
            </a:r>
            <a:r>
              <a:rPr lang="tr-TR" sz="4000" dirty="0"/>
              <a:t> BEVERAGES</a:t>
            </a:r>
          </a:p>
        </p:txBody>
      </p:sp>
      <p:pic>
        <p:nvPicPr>
          <p:cNvPr id="6" name="Picture 6">
            <a:extLst>
              <a:ext uri="{FF2B5EF4-FFF2-40B4-BE49-F238E27FC236}">
                <a16:creationId xmlns:a16="http://schemas.microsoft.com/office/drawing/2014/main" id="{B92685F5-8B37-674E-80C5-56C1D6F95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1429"/>
            <a:ext cx="1163782" cy="806571"/>
          </a:xfrm>
          <a:prstGeom prst="rect">
            <a:avLst/>
          </a:prstGeom>
        </p:spPr>
      </p:pic>
    </p:spTree>
    <p:extLst>
      <p:ext uri="{BB962C8B-B14F-4D97-AF65-F5344CB8AC3E}">
        <p14:creationId xmlns:p14="http://schemas.microsoft.com/office/powerpoint/2010/main" val="2119414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266" y="4709"/>
            <a:ext cx="2086137" cy="144659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565" y="3880625"/>
            <a:ext cx="1356878" cy="7155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20" y="4016288"/>
            <a:ext cx="850367" cy="52522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7113" y="3989229"/>
            <a:ext cx="1746290" cy="74761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5381" y="4035526"/>
            <a:ext cx="1534554" cy="45258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9651" y="3880625"/>
            <a:ext cx="1231900" cy="9144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6364" y="4918173"/>
            <a:ext cx="2693577" cy="565099"/>
          </a:xfrm>
          <a:prstGeom prst="rect">
            <a:avLst/>
          </a:prstGeom>
        </p:spPr>
      </p:pic>
      <p:sp>
        <p:nvSpPr>
          <p:cNvPr id="12" name="TextBox 11"/>
          <p:cNvSpPr txBox="1"/>
          <p:nvPr/>
        </p:nvSpPr>
        <p:spPr>
          <a:xfrm>
            <a:off x="3311424" y="1451042"/>
            <a:ext cx="2632985" cy="553998"/>
          </a:xfrm>
          <a:prstGeom prst="rect">
            <a:avLst/>
          </a:prstGeom>
          <a:noFill/>
        </p:spPr>
        <p:txBody>
          <a:bodyPr wrap="square" rtlCol="0">
            <a:spAutoFit/>
          </a:bodyPr>
          <a:lstStyle/>
          <a:p>
            <a:r>
              <a:rPr lang="en-US" sz="1200" cap="small" dirty="0">
                <a:solidFill>
                  <a:schemeClr val="accent2">
                    <a:lumMod val="75000"/>
                  </a:schemeClr>
                </a:solidFill>
              </a:rPr>
              <a:t>2022-1-BG01-KA220-SCH-000085065</a:t>
            </a:r>
            <a:endParaRPr lang="en-GB" sz="1200" dirty="0">
              <a:solidFill>
                <a:schemeClr val="accent2">
                  <a:lumMod val="75000"/>
                </a:schemeClr>
              </a:solidFill>
            </a:endParaRPr>
          </a:p>
          <a:p>
            <a:r>
              <a:rPr lang="en-GB" dirty="0"/>
              <a:t> </a:t>
            </a:r>
          </a:p>
        </p:txBody>
      </p:sp>
      <p:sp>
        <p:nvSpPr>
          <p:cNvPr id="13" name="TextBox 12"/>
          <p:cNvSpPr txBox="1"/>
          <p:nvPr/>
        </p:nvSpPr>
        <p:spPr>
          <a:xfrm>
            <a:off x="2992582" y="2022455"/>
            <a:ext cx="4987636" cy="1200329"/>
          </a:xfrm>
          <a:prstGeom prst="rect">
            <a:avLst/>
          </a:prstGeom>
          <a:noFill/>
        </p:spPr>
        <p:txBody>
          <a:bodyPr wrap="square" rtlCol="0">
            <a:spAutoFit/>
          </a:bodyPr>
          <a:lstStyle/>
          <a:p>
            <a:r>
              <a:rPr lang="en-GB" dirty="0">
                <a:solidFill>
                  <a:schemeClr val="accent2">
                    <a:lumMod val="60000"/>
                    <a:lumOff val="40000"/>
                  </a:schemeClr>
                </a:solidFill>
              </a:rPr>
              <a:t>School subject: </a:t>
            </a:r>
            <a:r>
              <a:rPr lang="tr-TR" b="1" dirty="0">
                <a:solidFill>
                  <a:srgbClr val="0070C0"/>
                </a:solidFill>
              </a:rPr>
              <a:t>Natural </a:t>
            </a:r>
            <a:r>
              <a:rPr lang="tr-TR" b="1" dirty="0" err="1">
                <a:solidFill>
                  <a:srgbClr val="0070C0"/>
                </a:solidFill>
              </a:rPr>
              <a:t>Sciences</a:t>
            </a:r>
            <a:endParaRPr lang="en-GB" b="1" dirty="0">
              <a:solidFill>
                <a:srgbClr val="0070C0"/>
              </a:solidFill>
            </a:endParaRPr>
          </a:p>
          <a:p>
            <a:r>
              <a:rPr lang="en-GB" dirty="0" err="1">
                <a:solidFill>
                  <a:schemeClr val="accent2">
                    <a:lumMod val="60000"/>
                    <a:lumOff val="40000"/>
                  </a:schemeClr>
                </a:solidFill>
              </a:rPr>
              <a:t>Students’Age</a:t>
            </a:r>
            <a:r>
              <a:rPr lang="en-GB" dirty="0">
                <a:solidFill>
                  <a:schemeClr val="accent2">
                    <a:lumMod val="60000"/>
                    <a:lumOff val="40000"/>
                  </a:schemeClr>
                </a:solidFill>
              </a:rPr>
              <a:t>:</a:t>
            </a:r>
            <a:r>
              <a:rPr lang="en-GB" dirty="0"/>
              <a:t> </a:t>
            </a:r>
            <a:r>
              <a:rPr lang="tr-TR" b="1" dirty="0">
                <a:solidFill>
                  <a:srgbClr val="0070C0"/>
                </a:solidFill>
              </a:rPr>
              <a:t>7</a:t>
            </a:r>
            <a:r>
              <a:rPr lang="en-GB" b="1" dirty="0">
                <a:solidFill>
                  <a:srgbClr val="0070C0"/>
                </a:solidFill>
              </a:rPr>
              <a:t> years</a:t>
            </a:r>
          </a:p>
          <a:p>
            <a:r>
              <a:rPr lang="en-GB" dirty="0">
                <a:solidFill>
                  <a:schemeClr val="accent2">
                    <a:lumMod val="60000"/>
                    <a:lumOff val="40000"/>
                  </a:schemeClr>
                </a:solidFill>
              </a:rPr>
              <a:t>Topic:</a:t>
            </a:r>
            <a:r>
              <a:rPr lang="en-GB" dirty="0">
                <a:solidFill>
                  <a:srgbClr val="0070C0"/>
                </a:solidFill>
              </a:rPr>
              <a:t> </a:t>
            </a:r>
            <a:r>
              <a:rPr lang="en-US" b="1" dirty="0">
                <a:solidFill>
                  <a:srgbClr val="0070C0"/>
                </a:solidFill>
              </a:rPr>
              <a:t>Healthy Food And Beverages</a:t>
            </a:r>
            <a:endParaRPr lang="en-GB" b="1" dirty="0">
              <a:solidFill>
                <a:srgbClr val="0070C0"/>
              </a:solidFill>
            </a:endParaRPr>
          </a:p>
          <a:p>
            <a:r>
              <a:rPr lang="en-GB" b="1" dirty="0">
                <a:solidFill>
                  <a:schemeClr val="accent2">
                    <a:lumMod val="60000"/>
                    <a:lumOff val="40000"/>
                  </a:schemeClr>
                </a:solidFill>
              </a:rPr>
              <a:t>Credits:</a:t>
            </a:r>
            <a:r>
              <a:rPr lang="en-GB" b="1" dirty="0">
                <a:solidFill>
                  <a:srgbClr val="0070C0"/>
                </a:solidFill>
              </a:rPr>
              <a:t> Antalya Directorate Of Education</a:t>
            </a:r>
            <a:endParaRPr lang="en-GB" dirty="0"/>
          </a:p>
        </p:txBody>
      </p:sp>
      <p:sp>
        <p:nvSpPr>
          <p:cNvPr id="14" name="TextBox 13"/>
          <p:cNvSpPr txBox="1"/>
          <p:nvPr/>
        </p:nvSpPr>
        <p:spPr>
          <a:xfrm>
            <a:off x="2992582" y="5766168"/>
            <a:ext cx="4562763" cy="261610"/>
          </a:xfrm>
          <a:prstGeom prst="rect">
            <a:avLst/>
          </a:prstGeom>
          <a:noFill/>
        </p:spPr>
        <p:txBody>
          <a:bodyPr wrap="square" rtlCol="0">
            <a:spAutoFit/>
          </a:bodyPr>
          <a:lstStyle/>
          <a:p>
            <a:pPr algn="ctr"/>
            <a:r>
              <a:rPr lang="en-GB" sz="1100" dirty="0"/>
              <a:t>All media are within the EU intellectual property law.</a:t>
            </a:r>
          </a:p>
        </p:txBody>
      </p:sp>
      <p:sp>
        <p:nvSpPr>
          <p:cNvPr id="15" name="TextBox 14"/>
          <p:cNvSpPr txBox="1"/>
          <p:nvPr/>
        </p:nvSpPr>
        <p:spPr>
          <a:xfrm>
            <a:off x="434182" y="6304518"/>
            <a:ext cx="11179750" cy="430887"/>
          </a:xfrm>
          <a:prstGeom prst="rect">
            <a:avLst/>
          </a:prstGeom>
          <a:noFill/>
        </p:spPr>
        <p:txBody>
          <a:bodyPr wrap="square" rtlCol="0">
            <a:spAutoFit/>
          </a:bodyPr>
          <a:lstStyle/>
          <a:p>
            <a:pPr algn="ctr"/>
            <a:r>
              <a:rPr lang="en-GB" sz="1100" dirty="0"/>
              <a:t>The European Commission’s support for this publication does not constitute an endorsement of the contents, which reflect the views only of the authors, and the Commission cannot be held responsible for any use which may be made of the information contained herein.</a:t>
            </a:r>
          </a:p>
        </p:txBody>
      </p:sp>
    </p:spTree>
    <p:extLst>
      <p:ext uri="{BB962C8B-B14F-4D97-AF65-F5344CB8AC3E}">
        <p14:creationId xmlns:p14="http://schemas.microsoft.com/office/powerpoint/2010/main" val="3947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66A3A-C21F-7209-FB47-54B804A6C5F9}"/>
            </a:ext>
          </a:extLst>
        </p:cNvPr>
        <p:cNvGrpSpPr/>
        <p:nvPr/>
      </p:nvGrpSpPr>
      <p:grpSpPr>
        <a:xfrm>
          <a:off x="0" y="0"/>
          <a:ext cx="0" cy="0"/>
          <a:chOff x="0" y="0"/>
          <a:chExt cx="0" cy="0"/>
        </a:xfrm>
      </p:grpSpPr>
      <p:pic>
        <p:nvPicPr>
          <p:cNvPr id="5" name="Picture 4" descr="https://www.eatforhealth.gov.au/sites/default/files/images/the_guidelines/fruit_selection_155265101_web.jpg">
            <a:extLst>
              <a:ext uri="{FF2B5EF4-FFF2-40B4-BE49-F238E27FC236}">
                <a16:creationId xmlns:a16="http://schemas.microsoft.com/office/drawing/2014/main" id="{C52AEE76-7B4C-A1F9-8A51-B62DB55D4A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522"/>
            <a:ext cx="5716350" cy="341347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http://www.instantpot.co.uk/wp-content/uploads/2014/03/Instant-Pot-Vegetable.jpg">
            <a:extLst>
              <a:ext uri="{FF2B5EF4-FFF2-40B4-BE49-F238E27FC236}">
                <a16:creationId xmlns:a16="http://schemas.microsoft.com/office/drawing/2014/main" id="{60668B43-5C5C-FB9E-DA77-3418CF4407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652" y="43099"/>
            <a:ext cx="5692069" cy="3413479"/>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8" descr="http://www.prevention.com/sites/prevention.com/files/images/news/featured_images/chocolate%20bar-COMP-RW0214FRG_05-628.jpg">
            <a:extLst>
              <a:ext uri="{FF2B5EF4-FFF2-40B4-BE49-F238E27FC236}">
                <a16:creationId xmlns:a16="http://schemas.microsoft.com/office/drawing/2014/main" id="{5D61E87F-FD56-51E0-A7D0-E7ADF0959A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1868" y="4042507"/>
            <a:ext cx="2634482" cy="1747653"/>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10" descr="http://www.zelexgroup.com/wp-content/uploads/2013/07/fizzy-drinks.jpg">
            <a:extLst>
              <a:ext uri="{FF2B5EF4-FFF2-40B4-BE49-F238E27FC236}">
                <a16:creationId xmlns:a16="http://schemas.microsoft.com/office/drawing/2014/main" id="{45A90272-19BC-59C4-BCEA-2CC1DA4D9852}"/>
              </a:ext>
            </a:extLst>
          </p:cNvP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6424564" y="3994285"/>
            <a:ext cx="2458319" cy="1747653"/>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Grafik 12" descr="Rozet Çarpı ana hat">
            <a:extLst>
              <a:ext uri="{FF2B5EF4-FFF2-40B4-BE49-F238E27FC236}">
                <a16:creationId xmlns:a16="http://schemas.microsoft.com/office/drawing/2014/main" id="{05206BF3-8226-C47F-7BDA-EA91E0F647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47837" y="3244421"/>
            <a:ext cx="3166533" cy="2207562"/>
          </a:xfrm>
          <a:prstGeom prst="rect">
            <a:avLst/>
          </a:prstGeom>
        </p:spPr>
      </p:pic>
      <p:pic>
        <p:nvPicPr>
          <p:cNvPr id="14" name="Grafik 13" descr="Rozet Çarpı ana hat">
            <a:extLst>
              <a:ext uri="{FF2B5EF4-FFF2-40B4-BE49-F238E27FC236}">
                <a16:creationId xmlns:a16="http://schemas.microsoft.com/office/drawing/2014/main" id="{F8D92304-C293-71A0-B942-00622D8DF2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58175" y="3356320"/>
            <a:ext cx="3166533" cy="2207562"/>
          </a:xfrm>
          <a:prstGeom prst="rect">
            <a:avLst/>
          </a:prstGeom>
        </p:spPr>
      </p:pic>
      <p:pic>
        <p:nvPicPr>
          <p:cNvPr id="2" name="Picture 6">
            <a:extLst>
              <a:ext uri="{FF2B5EF4-FFF2-40B4-BE49-F238E27FC236}">
                <a16:creationId xmlns:a16="http://schemas.microsoft.com/office/drawing/2014/main" id="{7BDE0621-73E1-E1EB-33AB-BED9FE0930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6051429"/>
            <a:ext cx="1163782" cy="806571"/>
          </a:xfrm>
          <a:prstGeom prst="rect">
            <a:avLst/>
          </a:prstGeom>
        </p:spPr>
      </p:pic>
    </p:spTree>
    <p:extLst>
      <p:ext uri="{BB962C8B-B14F-4D97-AF65-F5344CB8AC3E}">
        <p14:creationId xmlns:p14="http://schemas.microsoft.com/office/powerpoint/2010/main" val="134522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razilaustralia.files.wordpress.com/2012/01/double-chocolate-muffi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008" y="3621871"/>
            <a:ext cx="3400425" cy="3009901"/>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goodtoknow.media.ipcdigital.co.uk/111/00000c2a3/5754/Sticky-plum-flapjack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9938" y="4183528"/>
            <a:ext cx="3648781" cy="2400827"/>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dreamatico.com/data_images/banana/banana-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008" y="394421"/>
            <a:ext cx="3255011" cy="2609928"/>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Image result for grap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5848" y="384103"/>
            <a:ext cx="3601970" cy="239694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Grafik 4" descr="Yemek çubuğu düz dolguyla">
            <a:extLst>
              <a:ext uri="{FF2B5EF4-FFF2-40B4-BE49-F238E27FC236}">
                <a16:creationId xmlns:a16="http://schemas.microsoft.com/office/drawing/2014/main" id="{CD99108C-6897-498F-DB88-76BF86070B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003024">
            <a:off x="1748104" y="3914715"/>
            <a:ext cx="3824230" cy="2569040"/>
          </a:xfrm>
          <a:prstGeom prst="rect">
            <a:avLst/>
          </a:prstGeom>
        </p:spPr>
      </p:pic>
      <p:pic>
        <p:nvPicPr>
          <p:cNvPr id="9" name="Grafik 8" descr="Yemek çubuğu düz dolguyla">
            <a:extLst>
              <a:ext uri="{FF2B5EF4-FFF2-40B4-BE49-F238E27FC236}">
                <a16:creationId xmlns:a16="http://schemas.microsoft.com/office/drawing/2014/main" id="{6E6E18A6-9654-1E76-AF2C-120B0540A7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003024">
            <a:off x="6485986" y="3914715"/>
            <a:ext cx="3824230" cy="2569040"/>
          </a:xfrm>
          <a:prstGeom prst="rect">
            <a:avLst/>
          </a:prstGeom>
        </p:spPr>
      </p:pic>
      <p:pic>
        <p:nvPicPr>
          <p:cNvPr id="2" name="Picture 6">
            <a:extLst>
              <a:ext uri="{FF2B5EF4-FFF2-40B4-BE49-F238E27FC236}">
                <a16:creationId xmlns:a16="http://schemas.microsoft.com/office/drawing/2014/main" id="{53EB3772-206F-B6DC-AF3F-9C4B215A05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6051429"/>
            <a:ext cx="1163782" cy="806571"/>
          </a:xfrm>
          <a:prstGeom prst="rect">
            <a:avLst/>
          </a:prstGeom>
        </p:spPr>
      </p:pic>
    </p:spTree>
    <p:extLst>
      <p:ext uri="{BB962C8B-B14F-4D97-AF65-F5344CB8AC3E}">
        <p14:creationId xmlns:p14="http://schemas.microsoft.com/office/powerpoint/2010/main" val="390068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ivineflavor.com/wp-content/uploads/2014/05/GrapeRedSeedles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7495" y="574827"/>
            <a:ext cx="3152733" cy="209972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4" descr="http://images.smh.com.au/2012/06/25/3403612/apple_main-420x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783" y="901542"/>
            <a:ext cx="2585633" cy="1773006"/>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2" descr="http://www.ontariotenderfruit.ca/images/large-pe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2378" y="762274"/>
            <a:ext cx="1526347" cy="205154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AutoShape 16" descr="https://encrypted-tbn3.gstatic.com/images?q=tbn:ANd9GcRZlCrqC-Lze4t69kA31VGQX1EKy1HgEy8e3yxz5aW8LTkhSV5X"/>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http://keyassets-p2.timeincuk.net/wp/prod/wp-content/uploads/sites/31/2014/01/50-snacks-under-50-calories-apricot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167" b="26141"/>
          <a:stretch/>
        </p:blipFill>
        <p:spPr bwMode="auto">
          <a:xfrm>
            <a:off x="1279185" y="4952999"/>
            <a:ext cx="1905000" cy="1419963"/>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eattowinky.com/images/image_2lg_3sm_plum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65698" y="4991100"/>
            <a:ext cx="1623027" cy="141996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3524502" y="2784708"/>
            <a:ext cx="846667" cy="369332"/>
          </a:xfrm>
          <a:prstGeom prst="rect">
            <a:avLst/>
          </a:prstGeom>
          <a:noFill/>
        </p:spPr>
        <p:txBody>
          <a:bodyPr wrap="square" rtlCol="0">
            <a:spAutoFit/>
          </a:bodyPr>
          <a:lstStyle/>
          <a:p>
            <a:r>
              <a:rPr lang="en-GB" dirty="0"/>
              <a:t> </a:t>
            </a:r>
          </a:p>
        </p:txBody>
      </p:sp>
      <p:sp>
        <p:nvSpPr>
          <p:cNvPr id="7" name="TextBox 6"/>
          <p:cNvSpPr txBox="1"/>
          <p:nvPr/>
        </p:nvSpPr>
        <p:spPr>
          <a:xfrm>
            <a:off x="7823200" y="1788045"/>
            <a:ext cx="699911" cy="369332"/>
          </a:xfrm>
          <a:prstGeom prst="rect">
            <a:avLst/>
          </a:prstGeom>
          <a:noFill/>
        </p:spPr>
        <p:txBody>
          <a:bodyPr wrap="square" rtlCol="0">
            <a:spAutoFit/>
          </a:bodyPr>
          <a:lstStyle/>
          <a:p>
            <a:r>
              <a:rPr lang="en-GB" dirty="0"/>
              <a:t> </a:t>
            </a:r>
          </a:p>
        </p:txBody>
      </p:sp>
      <p:pic>
        <p:nvPicPr>
          <p:cNvPr id="1030" name="Picture 6" descr="http://www.slate.com/content/dam/slate/archive/2008/02/1_123125_2174661_2180640_2183605_080219_gl_oj.jpg.CROP.original-origin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5673" y="4710481"/>
            <a:ext cx="1476375" cy="190500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6">
            <a:extLst>
              <a:ext uri="{FF2B5EF4-FFF2-40B4-BE49-F238E27FC236}">
                <a16:creationId xmlns:a16="http://schemas.microsoft.com/office/drawing/2014/main" id="{31551E84-C3AA-F0E5-900A-45205ED9F0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6051429"/>
            <a:ext cx="1163782" cy="806571"/>
          </a:xfrm>
          <a:prstGeom prst="rect">
            <a:avLst/>
          </a:prstGeom>
        </p:spPr>
      </p:pic>
    </p:spTree>
    <p:extLst>
      <p:ext uri="{BB962C8B-B14F-4D97-AF65-F5344CB8AC3E}">
        <p14:creationId xmlns:p14="http://schemas.microsoft.com/office/powerpoint/2010/main" val="1615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9926" t="7488" r="6540" b="18976"/>
          <a:stretch/>
        </p:blipFill>
        <p:spPr>
          <a:xfrm>
            <a:off x="1587500" y="409501"/>
            <a:ext cx="1410610" cy="1589011"/>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097" t="8762" r="50704" b="6080"/>
          <a:stretch/>
        </p:blipFill>
        <p:spPr>
          <a:xfrm>
            <a:off x="4495445" y="304800"/>
            <a:ext cx="1445201" cy="154257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3429" t="2570" r="22636"/>
          <a:stretch/>
        </p:blipFill>
        <p:spPr>
          <a:xfrm>
            <a:off x="6913699" y="304800"/>
            <a:ext cx="2099256" cy="158901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3860" y="304800"/>
            <a:ext cx="2533650" cy="1589011"/>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22830" b="16776"/>
          <a:stretch/>
        </p:blipFill>
        <p:spPr>
          <a:xfrm>
            <a:off x="1156777" y="4544811"/>
            <a:ext cx="2492003" cy="1903688"/>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15074" t="7101" r="48818" b="11913"/>
          <a:stretch/>
        </p:blipFill>
        <p:spPr>
          <a:xfrm>
            <a:off x="4377004" y="4357479"/>
            <a:ext cx="1382226" cy="1957590"/>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10031" t="36807" r="17469" b="34648"/>
          <a:stretch/>
        </p:blipFill>
        <p:spPr>
          <a:xfrm>
            <a:off x="6791349" y="4357479"/>
            <a:ext cx="2343956" cy="1957590"/>
          </a:xfrm>
          <a:prstGeom prst="rect">
            <a:avLst/>
          </a:prstGeom>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l="5876" t="2946" r="6975" b="4867"/>
          <a:stretch/>
        </p:blipFill>
        <p:spPr>
          <a:xfrm>
            <a:off x="10022935" y="4490910"/>
            <a:ext cx="2024575" cy="1957589"/>
          </a:xfrm>
          <a:prstGeom prst="rect">
            <a:avLst/>
          </a:prstGeom>
        </p:spPr>
      </p:pic>
      <p:pic>
        <p:nvPicPr>
          <p:cNvPr id="3" name="Picture 6">
            <a:extLst>
              <a:ext uri="{FF2B5EF4-FFF2-40B4-BE49-F238E27FC236}">
                <a16:creationId xmlns:a16="http://schemas.microsoft.com/office/drawing/2014/main" id="{1ADDD7B4-4AF3-6296-04CB-AE8BBD5FD0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6051429"/>
            <a:ext cx="1163782" cy="806571"/>
          </a:xfrm>
          <a:prstGeom prst="rect">
            <a:avLst/>
          </a:prstGeom>
        </p:spPr>
      </p:pic>
    </p:spTree>
    <p:extLst>
      <p:ext uri="{BB962C8B-B14F-4D97-AF65-F5344CB8AC3E}">
        <p14:creationId xmlns:p14="http://schemas.microsoft.com/office/powerpoint/2010/main" val="321752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http://learnenglish.britishcouncil.org/sites/podcasts/files/image/iStock_000013152466X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0470" y="36085"/>
            <a:ext cx="4057650" cy="2496057"/>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http://www.verriberri.co.uk/wp-content/uploads/2015/04/0000000large-chip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7894" y="5138533"/>
            <a:ext cx="2489955" cy="1697988"/>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s://realfood.tesco.com/media/images/roast-potatoes-h-9a3b7239-4e8e-41bf-9c3e-986a21fe0f95-0-472x3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4701" y="5138533"/>
            <a:ext cx="2489954" cy="17194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www.german-recipes-and-more.com/images/salzkartoffel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3328" y="36085"/>
            <a:ext cx="2177142" cy="2459972"/>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www.bonappetit.com/wp-content/uploads/2008/04/dire_mashedpotatoes_01_v_launc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5783" y="0"/>
            <a:ext cx="1729488" cy="2496057"/>
          </a:xfrm>
          <a:prstGeom prst="rect">
            <a:avLst/>
          </a:prstGeom>
          <a:noFill/>
          <a:extLst>
            <a:ext uri="{909E8E84-426E-40dd-AFC4-6F175D3DCCD1}">
              <a14:hiddenFill xmlns="" xmlns:a14="http://schemas.microsoft.com/office/drawing/2010/main">
                <a:solidFill>
                  <a:srgbClr val="FFFFFF"/>
                </a:solidFill>
              </a14:hiddenFill>
            </a:ext>
          </a:extLst>
        </p:spPr>
      </p:pic>
      <p:pic>
        <p:nvPicPr>
          <p:cNvPr id="2062" name="Picture 14" descr="https://www.eatforhealth.gov.au/sites/default/files/images/the_guidelines/fruit_selection_155265101_we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4180000" cy="2496057"/>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Grafik 1" descr="Yemek çubuğu düz dolguyla">
            <a:extLst>
              <a:ext uri="{FF2B5EF4-FFF2-40B4-BE49-F238E27FC236}">
                <a16:creationId xmlns:a16="http://schemas.microsoft.com/office/drawing/2014/main" id="{5F654180-BB7A-8993-FADD-B9F7A739AA0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003024">
            <a:off x="2787990" y="4562779"/>
            <a:ext cx="3824230" cy="2569040"/>
          </a:xfrm>
          <a:prstGeom prst="rect">
            <a:avLst/>
          </a:prstGeom>
        </p:spPr>
      </p:pic>
      <p:pic>
        <p:nvPicPr>
          <p:cNvPr id="3" name="Grafik 2" descr="Yemek çubuğu düz dolguyla">
            <a:extLst>
              <a:ext uri="{FF2B5EF4-FFF2-40B4-BE49-F238E27FC236}">
                <a16:creationId xmlns:a16="http://schemas.microsoft.com/office/drawing/2014/main" id="{39340CC3-A327-3F66-C640-83376274DF2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003024">
            <a:off x="5408404" y="4562779"/>
            <a:ext cx="3824230" cy="2569040"/>
          </a:xfrm>
          <a:prstGeom prst="rect">
            <a:avLst/>
          </a:prstGeom>
        </p:spPr>
      </p:pic>
      <p:pic>
        <p:nvPicPr>
          <p:cNvPr id="4" name="Picture 6">
            <a:extLst>
              <a:ext uri="{FF2B5EF4-FFF2-40B4-BE49-F238E27FC236}">
                <a16:creationId xmlns:a16="http://schemas.microsoft.com/office/drawing/2014/main" id="{E5A7AFD6-D5E9-4B9E-764C-2BD384DA51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6051429"/>
            <a:ext cx="1163782" cy="806571"/>
          </a:xfrm>
          <a:prstGeom prst="rect">
            <a:avLst/>
          </a:prstGeom>
        </p:spPr>
      </p:pic>
    </p:spTree>
    <p:extLst>
      <p:ext uri="{BB962C8B-B14F-4D97-AF65-F5344CB8AC3E}">
        <p14:creationId xmlns:p14="http://schemas.microsoft.com/office/powerpoint/2010/main" val="3399392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builtlean.com/wp-content/uploads/2010/10/how-much-sugar-should-you-ea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015" b="9231"/>
          <a:stretch/>
        </p:blipFill>
        <p:spPr bwMode="auto">
          <a:xfrm>
            <a:off x="6505223" y="953657"/>
            <a:ext cx="5686777" cy="4629501"/>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s://be35832fa5168a30acd6-5c7e0f2623ae37b4a933167fe83d71b5.ssl.cf3.rackcdn.com/87/pink-sugar-ring-doughnuts__squ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53658"/>
            <a:ext cx="6096000" cy="4629501"/>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Grafik 1" descr="Yemek çubuğu düz dolguyla">
            <a:extLst>
              <a:ext uri="{FF2B5EF4-FFF2-40B4-BE49-F238E27FC236}">
                <a16:creationId xmlns:a16="http://schemas.microsoft.com/office/drawing/2014/main" id="{4FF3551B-447B-45BB-F1BD-30726B8709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003024">
            <a:off x="945615" y="476522"/>
            <a:ext cx="9265480" cy="4856315"/>
          </a:xfrm>
          <a:prstGeom prst="rect">
            <a:avLst/>
          </a:prstGeom>
        </p:spPr>
      </p:pic>
      <p:pic>
        <p:nvPicPr>
          <p:cNvPr id="3" name="Picture 6">
            <a:extLst>
              <a:ext uri="{FF2B5EF4-FFF2-40B4-BE49-F238E27FC236}">
                <a16:creationId xmlns:a16="http://schemas.microsoft.com/office/drawing/2014/main" id="{E54C9517-DA83-14DB-DCDE-BF6D61BDDC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6051429"/>
            <a:ext cx="1163782" cy="806571"/>
          </a:xfrm>
          <a:prstGeom prst="rect">
            <a:avLst/>
          </a:prstGeom>
        </p:spPr>
      </p:pic>
    </p:spTree>
    <p:extLst>
      <p:ext uri="{BB962C8B-B14F-4D97-AF65-F5344CB8AC3E}">
        <p14:creationId xmlns:p14="http://schemas.microsoft.com/office/powerpoint/2010/main" val="189579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www.heinzketchup.com/~/media/HeinzNA/Images/HeinzKetchup/Products/HZK_3D_38oz-Ketchup-small.ashx?as=0&am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588" y="3457913"/>
            <a:ext cx="3589730" cy="2748753"/>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descr="http://www.arnotts.com.au/wp-content/uploads/2015/03/Assorted_Creams_275x2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407" y="235576"/>
            <a:ext cx="3488993" cy="2403699"/>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www.medicalnewstoday.com/content/images/articles/270/270272/squares-of-dark-chocola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750" y="235577"/>
            <a:ext cx="3333750" cy="2403699"/>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www.vendingtreats.com/wp-content/uploads/2014/06/sou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429" y="345055"/>
            <a:ext cx="2960914" cy="2403699"/>
          </a:xfrm>
          <a:prstGeom prst="rect">
            <a:avLst/>
          </a:prstGeom>
          <a:noFill/>
          <a:extLst>
            <a:ext uri="{909E8E84-426E-40dd-AFC4-6F175D3DCCD1}">
              <a14:hiddenFill xmlns="" xmlns:a14="http://schemas.microsoft.com/office/drawing/2010/main">
                <a:solidFill>
                  <a:srgbClr val="FFFFFF"/>
                </a:solidFill>
              </a14:hiddenFill>
            </a:ext>
          </a:extLst>
        </p:spPr>
      </p:pic>
      <p:pic>
        <p:nvPicPr>
          <p:cNvPr id="4106" name="Picture 10" descr="http://fairycakes.co/media/cupcakes/boston_cream_pi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5343" y="3649212"/>
            <a:ext cx="2631168" cy="2631168"/>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12" descr="http://www.polyvore.com/cgi/img-thing?.out=jpg&amp;size=l&amp;tid=871619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5187" y="3429000"/>
            <a:ext cx="2748753" cy="2748753"/>
          </a:xfrm>
          <a:prstGeom prst="rect">
            <a:avLst/>
          </a:prstGeom>
          <a:noFill/>
          <a:extLst>
            <a:ext uri="{909E8E84-426E-40dd-AFC4-6F175D3DCCD1}">
              <a14:hiddenFill xmlns="" xmlns:a14="http://schemas.microsoft.com/office/drawing/2010/main">
                <a:solidFill>
                  <a:srgbClr val="FFFFFF"/>
                </a:solidFill>
              </a14:hiddenFill>
            </a:ext>
          </a:extLst>
        </p:spPr>
      </p:pic>
      <p:pic>
        <p:nvPicPr>
          <p:cNvPr id="4110" name="Picture 14" descr="http://www.energydrinkseurope.org/wp-content/uploads/2014/07/cola_glass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92209" y="3457914"/>
            <a:ext cx="1714500" cy="2771776"/>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Grafik 1" descr="Yemek çubuğu düz dolguyla">
            <a:extLst>
              <a:ext uri="{FF2B5EF4-FFF2-40B4-BE49-F238E27FC236}">
                <a16:creationId xmlns:a16="http://schemas.microsoft.com/office/drawing/2014/main" id="{20ED7969-B9E3-C5F1-1806-1A26C13402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003024">
            <a:off x="4140036" y="3389760"/>
            <a:ext cx="3824230" cy="2569040"/>
          </a:xfrm>
          <a:prstGeom prst="rect">
            <a:avLst/>
          </a:prstGeom>
        </p:spPr>
      </p:pic>
      <p:pic>
        <p:nvPicPr>
          <p:cNvPr id="3" name="Picture 6">
            <a:extLst>
              <a:ext uri="{FF2B5EF4-FFF2-40B4-BE49-F238E27FC236}">
                <a16:creationId xmlns:a16="http://schemas.microsoft.com/office/drawing/2014/main" id="{C47BAD56-31C8-D480-BB75-75B7A0E9289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6051429"/>
            <a:ext cx="1163782" cy="806571"/>
          </a:xfrm>
          <a:prstGeom prst="rect">
            <a:avLst/>
          </a:prstGeom>
        </p:spPr>
      </p:pic>
    </p:spTree>
    <p:extLst>
      <p:ext uri="{BB962C8B-B14F-4D97-AF65-F5344CB8AC3E}">
        <p14:creationId xmlns:p14="http://schemas.microsoft.com/office/powerpoint/2010/main" val="111300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huffpost.com/gen/1414912/thumbs/o-BRITISH-CANDY-BARS-fac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1858" y="3948407"/>
            <a:ext cx="3359793" cy="226754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6" descr="http://www.slate.com/content/dam/slate/archive/2008/02/1_123125_2174661_2180640_2183605_080219_gl_oj.jpg.CROP.original-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1898" y="3811945"/>
            <a:ext cx="1988684" cy="256604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8" descr="http://2.bp.blogspot.com/-dVaOUKNS9OU/UQExffYzlGI/AAAAAAAAAB4/ms0bImm_LE4/s1600/cupcak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1491" y="3786366"/>
            <a:ext cx="2225934" cy="2591623"/>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http://www.persianpalace.co.uk/myimages/156/canofcoke.jpg">
            <a:extLst>
              <a:ext uri="{FF2B5EF4-FFF2-40B4-BE49-F238E27FC236}">
                <a16:creationId xmlns:a16="http://schemas.microsoft.com/office/drawing/2014/main" id="{035045B5-BF17-3117-0605-CE3A0149D9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93" y="466882"/>
            <a:ext cx="3924990" cy="2624136"/>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4" descr="http://www.selecta.co.uk/uploadedImages/selectacouk/Resources/Content_Images/Product_Images_and_Logos/Hot%20chocolate.jpg?width=250&amp;height=250">
            <a:extLst>
              <a:ext uri="{FF2B5EF4-FFF2-40B4-BE49-F238E27FC236}">
                <a16:creationId xmlns:a16="http://schemas.microsoft.com/office/drawing/2014/main" id="{365813E1-A914-78E6-C3BD-4B503A931B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7487" y="480011"/>
            <a:ext cx="2611007" cy="2611007"/>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2" descr="https://encrypted-tbn1.gstatic.com/images?q=tbn:ANd9GcSa2Sa-khYaUOZGRHoCRnd3IaoB9RpEMkn69kVKDbF3oQYnrwKn_w">
            <a:extLst>
              <a:ext uri="{FF2B5EF4-FFF2-40B4-BE49-F238E27FC236}">
                <a16:creationId xmlns:a16="http://schemas.microsoft.com/office/drawing/2014/main" id="{2CE89A35-519C-0901-2F64-FA7C9319A32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71198" y="406407"/>
            <a:ext cx="2626880" cy="262688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Grafik 1" descr="Yemek çubuğu düz dolguyla">
            <a:extLst>
              <a:ext uri="{FF2B5EF4-FFF2-40B4-BE49-F238E27FC236}">
                <a16:creationId xmlns:a16="http://schemas.microsoft.com/office/drawing/2014/main" id="{D485D262-3B4B-659D-2414-18927F515E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003024">
            <a:off x="2001190" y="604072"/>
            <a:ext cx="8639770" cy="5352690"/>
          </a:xfrm>
          <a:prstGeom prst="rect">
            <a:avLst/>
          </a:prstGeom>
        </p:spPr>
      </p:pic>
      <p:pic>
        <p:nvPicPr>
          <p:cNvPr id="6" name="Picture 6">
            <a:extLst>
              <a:ext uri="{FF2B5EF4-FFF2-40B4-BE49-F238E27FC236}">
                <a16:creationId xmlns:a16="http://schemas.microsoft.com/office/drawing/2014/main" id="{3F65EE04-A2C0-69D5-5182-60766CA1650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6051429"/>
            <a:ext cx="1163782" cy="806571"/>
          </a:xfrm>
          <a:prstGeom prst="rect">
            <a:avLst/>
          </a:prstGeom>
        </p:spPr>
      </p:pic>
    </p:spTree>
    <p:extLst>
      <p:ext uri="{BB962C8B-B14F-4D97-AF65-F5344CB8AC3E}">
        <p14:creationId xmlns:p14="http://schemas.microsoft.com/office/powerpoint/2010/main" val="3781598807"/>
      </p:ext>
    </p:extLst>
  </p:cSld>
  <p:clrMapOvr>
    <a:masterClrMapping/>
  </p:clrMapOvr>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3174</TotalTime>
  <Words>84</Words>
  <Application>Microsoft Office PowerPoint</Application>
  <PresentationFormat>Geniş ekran</PresentationFormat>
  <Paragraphs>11</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10</vt:i4>
      </vt:variant>
    </vt:vector>
  </HeadingPairs>
  <TitlesOfParts>
    <vt:vector size="16" baseType="lpstr">
      <vt:lpstr>Arial</vt:lpstr>
      <vt:lpstr>Gill Sans MT</vt:lpstr>
      <vt:lpstr>Trebuchet MS</vt:lpstr>
      <vt:lpstr>Wingdings 3</vt:lpstr>
      <vt:lpstr>Paket</vt:lpstr>
      <vt:lpstr>Yüzeyler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Searson</dc:creator>
  <cp:lastModifiedBy>Erkan Öztürk</cp:lastModifiedBy>
  <cp:revision>58</cp:revision>
  <dcterms:created xsi:type="dcterms:W3CDTF">2016-02-29T21:08:41Z</dcterms:created>
  <dcterms:modified xsi:type="dcterms:W3CDTF">2024-07-24T22:59:42Z</dcterms:modified>
</cp:coreProperties>
</file>